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41107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437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1024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489534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749249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10213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17693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2400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46289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4413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450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9780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5550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3310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14382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84971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62311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9A75B4C-3396-45A3-876E-5741B83D14B5}" type="datetimeFigureOut">
              <a:rPr lang="es-CO" smtClean="0"/>
              <a:t>20/04/2021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38CA024-2049-46BA-A85A-4438A854F3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917608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18ECA-E1C6-4026-8865-4230CF0575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0"/>
            <a:ext cx="8676222" cy="3200400"/>
          </a:xfrm>
        </p:spPr>
        <p:txBody>
          <a:bodyPr/>
          <a:lstStyle/>
          <a:p>
            <a:r>
              <a:rPr lang="es-CO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Sistemas digitales laboratorio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48C284-4F83-43E2-9CEE-4F53B4C122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CO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EJERCICIO EF1</a:t>
            </a:r>
          </a:p>
          <a:p>
            <a:endParaRPr lang="es-CO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innerShdw blurRad="63500" dist="50800" dir="10800000">
                  <a:prstClr val="black">
                    <a:alpha val="50000"/>
                  </a:prstClr>
                </a:innerShdw>
              </a:effectLst>
            </a:endParaRPr>
          </a:p>
          <a:p>
            <a:r>
              <a:rPr lang="es-CO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Autor : </a:t>
            </a:r>
            <a:r>
              <a:rPr lang="es-CO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Damian</a:t>
            </a:r>
            <a:r>
              <a:rPr lang="es-CO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 Guillermo Morales Cruz </a:t>
            </a:r>
          </a:p>
          <a:p>
            <a:r>
              <a:rPr lang="es-CO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Codigo</a:t>
            </a:r>
            <a:r>
              <a:rPr lang="es-CO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: 2180389</a:t>
            </a:r>
          </a:p>
          <a:p>
            <a:r>
              <a:rPr lang="es-CO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grupo: O2A</a:t>
            </a:r>
          </a:p>
        </p:txBody>
      </p:sp>
    </p:spTree>
    <p:extLst>
      <p:ext uri="{BB962C8B-B14F-4D97-AF65-F5344CB8AC3E}">
        <p14:creationId xmlns:p14="http://schemas.microsoft.com/office/powerpoint/2010/main" val="4320013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5D99C8-5956-405F-9991-FA4965906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Ejercicio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4B3C434-AA8E-401F-A52D-484CA7AD6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104" y="2514600"/>
            <a:ext cx="4782064" cy="376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9745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38E4F-D81B-4C52-A062-0123D91A4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Diagramas del circuito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89B1125-BA92-473E-9CB1-C19E1DF4B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310" y="2514600"/>
            <a:ext cx="7678222" cy="300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1973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C1F83-9BB7-4A90-B5FE-0BA6DCE5A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descripción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EFCCC4B-EACE-4375-9CE0-6E19A1073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232" y="2514600"/>
            <a:ext cx="3533653" cy="292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8682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58955F-B4CF-4909-AA67-F6FE1F38A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905000"/>
          </a:xfrm>
        </p:spPr>
        <p:txBody>
          <a:bodyPr/>
          <a:lstStyle/>
          <a:p>
            <a:r>
              <a:rPr lang="es-CO" dirty="0"/>
              <a:t>Implementación en labsland-fpga</a:t>
            </a:r>
          </a:p>
        </p:txBody>
      </p:sp>
      <p:pic>
        <p:nvPicPr>
          <p:cNvPr id="7" name="Grabación de pantalla 6">
            <a:hlinkClick r:id="" action="ppaction://media"/>
            <a:extLst>
              <a:ext uri="{FF2B5EF4-FFF2-40B4-BE49-F238E27FC236}">
                <a16:creationId xmlns:a16="http://schemas.microsoft.com/office/drawing/2014/main" id="{0E1CF779-661B-4E2E-8E4F-3F96940B8D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1950" y="1482811"/>
            <a:ext cx="11388811" cy="455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100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la">
  <a:themeElements>
    <a:clrScheme name="Malla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lla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ll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TM03457485[[fn=Malla]]</Template>
  <TotalTime>35</TotalTime>
  <Words>25</Words>
  <Application>Microsoft Office PowerPoint</Application>
  <PresentationFormat>Panorámica</PresentationFormat>
  <Paragraphs>10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Malla</vt:lpstr>
      <vt:lpstr>Sistemas digitales laboratorio </vt:lpstr>
      <vt:lpstr>Ejercicio </vt:lpstr>
      <vt:lpstr>Diagramas del circuito</vt:lpstr>
      <vt:lpstr>descripción </vt:lpstr>
      <vt:lpstr>Implementación en labsland-fpga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digitales laboratorio </dc:title>
  <dc:creator>Demian Morales</dc:creator>
  <cp:lastModifiedBy>Demian Morales</cp:lastModifiedBy>
  <cp:revision>5</cp:revision>
  <dcterms:created xsi:type="dcterms:W3CDTF">2021-04-20T22:37:16Z</dcterms:created>
  <dcterms:modified xsi:type="dcterms:W3CDTF">2021-04-20T23:12:44Z</dcterms:modified>
</cp:coreProperties>
</file>

<file path=docProps/thumbnail.jpeg>
</file>